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4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189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25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44193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676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196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7081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07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483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940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6909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594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453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211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548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4835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3524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287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0511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3546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306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76870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422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4173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38445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460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66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6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4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637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548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330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65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09499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  <p:sldLayoutId id="2147483717" r:id="rId8"/>
    <p:sldLayoutId id="2147483718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7254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DF87-8098-409B-9769-40CAE901D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Logical operator (part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F47A8-5526-468F-8F49-0EFF6290A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Mohammed Ahsan </a:t>
            </a:r>
            <a:r>
              <a:rPr lang="en-US" dirty="0" err="1"/>
              <a:t>Meah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2A8C8-956E-4FD1-8EAA-AD7392AE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26" y="5799321"/>
            <a:ext cx="916289" cy="898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CC9FF-B914-48A2-ADFA-E4AD7CAA2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21" y="392991"/>
            <a:ext cx="1152279" cy="14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A971C-1DA6-4F5D-BA21-A2358C513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4" y="920832"/>
            <a:ext cx="5016336" cy="50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2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ABC19D-7069-4F08-B9CF-BD3FA159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7" y="2377721"/>
            <a:ext cx="7437765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DD816-5276-476E-8A36-4577FF339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89" y="1662391"/>
            <a:ext cx="2909621" cy="3763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9F24-ED79-46D6-93F5-173AC67F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89" y="834253"/>
            <a:ext cx="143268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EDD70-6EC4-4053-97D2-27E28EB34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35" y="161820"/>
            <a:ext cx="7498730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9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7CFE8-68FC-4674-8B4A-1E1AC247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68" y="2182885"/>
            <a:ext cx="7147112" cy="36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CFEB78-DA85-4841-A388-FAECE536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95" y="798810"/>
            <a:ext cx="8106328" cy="52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4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58DAA6-2060-4CB0-A9DD-F8C9DF6B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27" y="829559"/>
            <a:ext cx="8664854" cy="49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9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41869-CD53-4637-A396-52039A8C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65" y="1243686"/>
            <a:ext cx="9673420" cy="43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3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DAEEB-8B1A-4B63-BDFD-3DA737CC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94" y="838985"/>
            <a:ext cx="9522112" cy="46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626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26</TotalTime>
  <Words>10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Logical operator (part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operator (part 1)</dc:title>
  <dc:creator>rahat</dc:creator>
  <cp:lastModifiedBy>rahat</cp:lastModifiedBy>
  <cp:revision>1</cp:revision>
  <dcterms:created xsi:type="dcterms:W3CDTF">2023-06-10T09:05:21Z</dcterms:created>
  <dcterms:modified xsi:type="dcterms:W3CDTF">2023-06-10T09:31:27Z</dcterms:modified>
</cp:coreProperties>
</file>